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32"/>
  </p:notesMasterIdLst>
  <p:handoutMasterIdLst>
    <p:handoutMasterId r:id="rId233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110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1111" r:id="rId74"/>
    <p:sldId id="1112" r:id="rId75"/>
    <p:sldId id="1113" r:id="rId76"/>
    <p:sldId id="1114" r:id="rId77"/>
    <p:sldId id="1115" r:id="rId78"/>
    <p:sldId id="1116" r:id="rId79"/>
    <p:sldId id="1117" r:id="rId80"/>
    <p:sldId id="1120" r:id="rId81"/>
    <p:sldId id="1121" r:id="rId82"/>
    <p:sldId id="1124" r:id="rId83"/>
    <p:sldId id="1125" r:id="rId84"/>
    <p:sldId id="1128" r:id="rId85"/>
    <p:sldId id="1129" r:id="rId86"/>
    <p:sldId id="1132" r:id="rId87"/>
    <p:sldId id="1133" r:id="rId88"/>
    <p:sldId id="990" r:id="rId89"/>
    <p:sldId id="991" r:id="rId90"/>
    <p:sldId id="1004" r:id="rId91"/>
    <p:sldId id="1008" r:id="rId92"/>
    <p:sldId id="1009" r:id="rId93"/>
    <p:sldId id="1010" r:id="rId94"/>
    <p:sldId id="1011" r:id="rId95"/>
    <p:sldId id="1015" r:id="rId96"/>
    <p:sldId id="1016" r:id="rId97"/>
    <p:sldId id="1017" r:id="rId98"/>
    <p:sldId id="1018" r:id="rId99"/>
    <p:sldId id="1019" r:id="rId100"/>
    <p:sldId id="1022" r:id="rId101"/>
    <p:sldId id="1023" r:id="rId102"/>
    <p:sldId id="1024" r:id="rId103"/>
    <p:sldId id="1025" r:id="rId104"/>
    <p:sldId id="1026" r:id="rId105"/>
    <p:sldId id="1027" r:id="rId106"/>
    <p:sldId id="1030" r:id="rId107"/>
    <p:sldId id="1031" r:id="rId108"/>
    <p:sldId id="1032" r:id="rId109"/>
    <p:sldId id="1035" r:id="rId110"/>
    <p:sldId id="1036" r:id="rId111"/>
    <p:sldId id="1037" r:id="rId112"/>
    <p:sldId id="1038" r:id="rId113"/>
    <p:sldId id="1041" r:id="rId114"/>
    <p:sldId id="1042" r:id="rId115"/>
    <p:sldId id="1043" r:id="rId116"/>
    <p:sldId id="1046" r:id="rId117"/>
    <p:sldId id="1047" r:id="rId118"/>
    <p:sldId id="1048" r:id="rId119"/>
    <p:sldId id="1049" r:id="rId120"/>
    <p:sldId id="1052" r:id="rId121"/>
    <p:sldId id="1053" r:id="rId122"/>
    <p:sldId id="1054" r:id="rId123"/>
    <p:sldId id="1055" r:id="rId124"/>
    <p:sldId id="1056" r:id="rId125"/>
    <p:sldId id="1057" r:id="rId126"/>
    <p:sldId id="1060" r:id="rId127"/>
    <p:sldId id="1061" r:id="rId128"/>
    <p:sldId id="1062" r:id="rId129"/>
    <p:sldId id="1063" r:id="rId130"/>
    <p:sldId id="1064" r:id="rId131"/>
    <p:sldId id="1069" r:id="rId132"/>
    <p:sldId id="1070" r:id="rId133"/>
    <p:sldId id="1071" r:id="rId134"/>
    <p:sldId id="1072" r:id="rId135"/>
    <p:sldId id="1075" r:id="rId136"/>
    <p:sldId id="1077" r:id="rId137"/>
    <p:sldId id="1078" r:id="rId138"/>
    <p:sldId id="1079" r:id="rId139"/>
    <p:sldId id="1082" r:id="rId140"/>
    <p:sldId id="1083" r:id="rId141"/>
    <p:sldId id="1084" r:id="rId142"/>
    <p:sldId id="1085" r:id="rId143"/>
    <p:sldId id="1211" r:id="rId144"/>
    <p:sldId id="1152" r:id="rId145"/>
    <p:sldId id="1153" r:id="rId146"/>
    <p:sldId id="1212" r:id="rId147"/>
    <p:sldId id="1154" r:id="rId148"/>
    <p:sldId id="1213" r:id="rId149"/>
    <p:sldId id="1155" r:id="rId150"/>
    <p:sldId id="1157" r:id="rId151"/>
    <p:sldId id="1158" r:id="rId152"/>
    <p:sldId id="1214" r:id="rId153"/>
    <p:sldId id="1216" r:id="rId154"/>
    <p:sldId id="1217" r:id="rId155"/>
    <p:sldId id="1218" r:id="rId156"/>
    <p:sldId id="1219" r:id="rId157"/>
    <p:sldId id="1220" r:id="rId158"/>
    <p:sldId id="1221" r:id="rId159"/>
    <p:sldId id="1222" r:id="rId160"/>
    <p:sldId id="1159" r:id="rId161"/>
    <p:sldId id="1215" r:id="rId162"/>
    <p:sldId id="1178" r:id="rId163"/>
    <p:sldId id="1236" r:id="rId164"/>
    <p:sldId id="1179" r:id="rId165"/>
    <p:sldId id="1223" r:id="rId166"/>
    <p:sldId id="1224" r:id="rId167"/>
    <p:sldId id="1225" r:id="rId168"/>
    <p:sldId id="1226" r:id="rId169"/>
    <p:sldId id="1227" r:id="rId170"/>
    <p:sldId id="1228" r:id="rId171"/>
    <p:sldId id="1229" r:id="rId172"/>
    <p:sldId id="1230" r:id="rId173"/>
    <p:sldId id="1231" r:id="rId174"/>
    <p:sldId id="1232" r:id="rId175"/>
    <p:sldId id="1233" r:id="rId176"/>
    <p:sldId id="1237" r:id="rId177"/>
    <p:sldId id="1234" r:id="rId178"/>
    <p:sldId id="1235" r:id="rId179"/>
    <p:sldId id="1238" r:id="rId180"/>
    <p:sldId id="1239" r:id="rId181"/>
    <p:sldId id="1240" r:id="rId182"/>
    <p:sldId id="1241" r:id="rId183"/>
    <p:sldId id="1242" r:id="rId184"/>
    <p:sldId id="1244" r:id="rId185"/>
    <p:sldId id="1243" r:id="rId186"/>
    <p:sldId id="1245" r:id="rId187"/>
    <p:sldId id="1246" r:id="rId188"/>
    <p:sldId id="1247" r:id="rId189"/>
    <p:sldId id="1248" r:id="rId190"/>
    <p:sldId id="1249" r:id="rId191"/>
    <p:sldId id="1250" r:id="rId192"/>
    <p:sldId id="1251" r:id="rId193"/>
    <p:sldId id="1252" r:id="rId194"/>
    <p:sldId id="1253" r:id="rId195"/>
    <p:sldId id="1254" r:id="rId196"/>
    <p:sldId id="1255" r:id="rId197"/>
    <p:sldId id="1256" r:id="rId198"/>
    <p:sldId id="1257" r:id="rId199"/>
    <p:sldId id="1258" r:id="rId200"/>
    <p:sldId id="1259" r:id="rId201"/>
    <p:sldId id="1260" r:id="rId202"/>
    <p:sldId id="1261" r:id="rId203"/>
    <p:sldId id="1262" r:id="rId204"/>
    <p:sldId id="1263" r:id="rId205"/>
    <p:sldId id="1264" r:id="rId206"/>
    <p:sldId id="1265" r:id="rId207"/>
    <p:sldId id="1266" r:id="rId208"/>
    <p:sldId id="1267" r:id="rId209"/>
    <p:sldId id="1268" r:id="rId210"/>
    <p:sldId id="1269" r:id="rId211"/>
    <p:sldId id="1270" r:id="rId212"/>
    <p:sldId id="1271" r:id="rId213"/>
    <p:sldId id="1272" r:id="rId214"/>
    <p:sldId id="1273" r:id="rId215"/>
    <p:sldId id="1274" r:id="rId216"/>
    <p:sldId id="1275" r:id="rId217"/>
    <p:sldId id="1276" r:id="rId218"/>
    <p:sldId id="1277" r:id="rId219"/>
    <p:sldId id="1278" r:id="rId220"/>
    <p:sldId id="1279" r:id="rId221"/>
    <p:sldId id="1280" r:id="rId222"/>
    <p:sldId id="1281" r:id="rId223"/>
    <p:sldId id="1282" r:id="rId224"/>
    <p:sldId id="1283" r:id="rId225"/>
    <p:sldId id="805" r:id="rId226"/>
    <p:sldId id="288" r:id="rId227"/>
    <p:sldId id="267" r:id="rId228"/>
    <p:sldId id="806" r:id="rId229"/>
    <p:sldId id="279" r:id="rId230"/>
    <p:sldId id="266" r:id="rId231"/>
  </p:sldIdLst>
  <p:sldSz cx="12192000" cy="6858000"/>
  <p:notesSz cx="6858000" cy="9144000"/>
  <p:embeddedFontLst>
    <p:embeddedFont>
      <p:font typeface="Roboto" panose="02000000000000000000" pitchFamily="2" charset="0"/>
      <p:regular r:id="rId234"/>
      <p:bold r:id="rId235"/>
      <p:italic r:id="rId236"/>
      <p:boldItalic r:id="rId237"/>
    </p:embeddedFont>
    <p:embeddedFont>
      <p:font typeface="Roboto Light" panose="02000000000000000000" pitchFamily="2" charset="0"/>
      <p:regular r:id="rId238"/>
      <p:italic r:id="rId239"/>
    </p:embeddedFont>
    <p:embeddedFont>
      <p:font typeface="Roboto Slab" pitchFamily="2" charset="0"/>
      <p:regular r:id="rId240"/>
      <p:bold r:id="rId241"/>
      <p:italic r:id="rId242"/>
      <p:boldItalic r:id="rId243"/>
    </p:embeddedFont>
    <p:embeddedFont>
      <p:font typeface="Roboto Thin" panose="02000000000000000000" pitchFamily="2" charset="0"/>
      <p:regular r:id="rId244"/>
      <p:italic r:id="rId245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110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7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14" autoAdjust="0"/>
    <p:restoredTop sz="97660" autoAdjust="0"/>
  </p:normalViewPr>
  <p:slideViewPr>
    <p:cSldViewPr snapToObjects="1">
      <p:cViewPr varScale="1">
        <p:scale>
          <a:sx n="82" d="100"/>
          <a:sy n="82" d="100"/>
        </p:scale>
        <p:origin x="108" y="318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presProps" Target="presProps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font" Target="fonts/font4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handoutMaster" Target="handoutMasters/handoutMaster1.xml"/><Relationship Id="rId238" Type="http://schemas.openxmlformats.org/officeDocument/2006/relationships/font" Target="fonts/font5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font" Target="fonts/font11.fntdata"/><Relationship Id="rId249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font" Target="fonts/font1.fntdata"/><Relationship Id="rId239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tableStyles" Target="tableStyles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font" Target="fonts/font7.fntdata"/><Relationship Id="rId245" Type="http://schemas.openxmlformats.org/officeDocument/2006/relationships/font" Target="fonts/font12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font" Target="fonts/font2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font" Target="fonts/font8.fntdata"/><Relationship Id="rId246" Type="http://schemas.openxmlformats.org/officeDocument/2006/relationships/commentAuthors" Target="commentAuthor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3.fntdata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9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24.09.2024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4.jpg"/><Relationship Id="rId4" Type="http://schemas.openxmlformats.org/officeDocument/2006/relationships/hyperlink" Target="mailto:mail.szkolenia@comarch.pl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DC410D-E634-1CC8-1CA1-C14CD071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AB56C98-D96F-3AEF-0038-F075EE62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1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CF5EB91-FED5-A854-20E7-E2E6AC14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7" y="3429000"/>
            <a:ext cx="8646346" cy="1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593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BEC5E8-B851-A1DE-6181-9E63EEC1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55" y="2560302"/>
            <a:ext cx="5808489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C241EA2-06B1-0C51-E812-330FF524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8" y="2492896"/>
            <a:ext cx="6694704" cy="4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9A486B-00F2-985D-0C39-AFB5269B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97" y="2636912"/>
            <a:ext cx="6239405" cy="40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8F39F-6139-9249-C3BD-DE5FED8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74" y="2708920"/>
            <a:ext cx="6078651" cy="36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44D617-F8DD-78CA-69BA-4D21C836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28" y="2648597"/>
            <a:ext cx="7136344" cy="34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3F0B35B-0E26-BEBC-3A97-7B85BB0F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7" y="2698126"/>
            <a:ext cx="6970046" cy="3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7A65263-A123-7B56-627D-4C6C263D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03" y="2551071"/>
            <a:ext cx="7304393" cy="35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FA54D1-18FF-B0A5-D3EE-25A8F81F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23" y="2492896"/>
            <a:ext cx="5382154" cy="41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C4BA5B-8AB3-D0D2-E848-E0F22EEA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80" y="2499229"/>
            <a:ext cx="4829840" cy="42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05BC-37A0-8103-402F-D6D8F306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94"/>
          <a:stretch/>
        </p:blipFill>
        <p:spPr>
          <a:xfrm>
            <a:off x="3777692" y="2636911"/>
            <a:ext cx="4636616" cy="40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A28A767-2537-2946-1803-1FABE004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55" y="2473491"/>
            <a:ext cx="5598489" cy="42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3218B5-FF2D-A303-F58E-836D508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72" y="2708920"/>
            <a:ext cx="5387056" cy="36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67F8D00-C85E-4857-5D99-536CB109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53" y="2636912"/>
            <a:ext cx="6096094" cy="40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050DC0-F576-D859-05E8-AC09BFE1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8" y="2550834"/>
            <a:ext cx="6389003" cy="39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4313599" y="378904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Wprowadzenie do </a:t>
            </a:r>
            <a:r>
              <a:rPr lang="pl-PL" dirty="0" err="1"/>
              <a:t>Pythona</a:t>
            </a:r>
            <a:r>
              <a:rPr lang="pl-PL" dirty="0"/>
              <a:t> w kontekście pracy z plikami Excela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Wprowadzenie do programowania w </a:t>
            </a:r>
            <a:r>
              <a:rPr lang="pl-PL" dirty="0" err="1"/>
              <a:t>Pythonie</a:t>
            </a:r>
            <a:r>
              <a:rPr lang="pl-PL" dirty="0"/>
              <a:t>, praca z notatnikami </a:t>
            </a:r>
            <a:r>
              <a:rPr lang="pl-PL" dirty="0" err="1"/>
              <a:t>Jupyter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Podsumowanie i zakończenie szkolenia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Test oraz ankiety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3797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4486B4-88F5-7A20-1F3E-A3B36B06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0"/>
          <a:stretch/>
        </p:blipFill>
        <p:spPr>
          <a:xfrm>
            <a:off x="2807907" y="2365141"/>
            <a:ext cx="6576186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132856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92857A0-0B65-84B5-020D-DD58687E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665754" y="2712603"/>
            <a:ext cx="8860491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6F64B24-B086-B537-BBA5-FABE9F3B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07"/>
          <a:stretch/>
        </p:blipFill>
        <p:spPr>
          <a:xfrm>
            <a:off x="3648238" y="2060848"/>
            <a:ext cx="489552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4BC5E5F-0AF4-1269-03E4-BE60F9B6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2"/>
          <a:stretch/>
        </p:blipFill>
        <p:spPr>
          <a:xfrm>
            <a:off x="1673957" y="2356076"/>
            <a:ext cx="8844085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13187</TotalTime>
  <Words>6887</Words>
  <Application>Microsoft Office PowerPoint</Application>
  <PresentationFormat>Panoramiczny</PresentationFormat>
  <Paragraphs>941</Paragraphs>
  <Slides>214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214</vt:i4>
      </vt:variant>
    </vt:vector>
  </HeadingPairs>
  <TitlesOfParts>
    <vt:vector size="238" baseType="lpstr">
      <vt:lpstr>Roboto Slab</vt:lpstr>
      <vt:lpstr>Roboto Thin</vt:lpstr>
      <vt:lpstr>Wingdings</vt:lpstr>
      <vt:lpstr>Söhne</vt:lpstr>
      <vt:lpstr>Roboto Light</vt:lpstr>
      <vt:lpstr>Arial</vt:lpstr>
      <vt:lpstr>Roboto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131</cp:revision>
  <dcterms:created xsi:type="dcterms:W3CDTF">2023-01-16T07:56:28Z</dcterms:created>
  <dcterms:modified xsi:type="dcterms:W3CDTF">2024-09-24T15:28:15Z</dcterms:modified>
</cp:coreProperties>
</file>